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5"/>
  </p:notesMasterIdLst>
  <p:sldIdLst>
    <p:sldId id="256" r:id="rId2"/>
    <p:sldId id="407" r:id="rId3"/>
    <p:sldId id="422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DE151-C6EB-4F75-995F-4F314553CC88}" type="datetimeFigureOut">
              <a:rPr lang="es-ES" smtClean="0"/>
              <a:t>13/05/2026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2984C4-8D3E-458E-996F-E656126464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5068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ondo 16-9 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2192000" cy="6869089"/>
          </a:xfrm>
          <a:prstGeom prst="rect">
            <a:avLst/>
          </a:prstGeom>
        </p:spPr>
      </p:pic>
      <p:pic>
        <p:nvPicPr>
          <p:cNvPr id="9" name="Picture 7" descr="E:\Recursos\Logos\Logo UCM 2012\Marca UCM logo negr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8503" y="653668"/>
            <a:ext cx="1654995" cy="15214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46915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ondo 16-9 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2191999" cy="6869089"/>
          </a:xfrm>
          <a:prstGeom prst="rect">
            <a:avLst/>
          </a:prstGeom>
        </p:spPr>
      </p:pic>
      <p:pic>
        <p:nvPicPr>
          <p:cNvPr id="9" name="Picture 3" descr="E:\Recursos\Logos\Logo UCM 2012\Marca UCM Alternativa logo blanc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60" y="164637"/>
            <a:ext cx="1920213" cy="4946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901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ondo 16-9 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2191999" cy="6869089"/>
          </a:xfrm>
          <a:prstGeom prst="rect">
            <a:avLst/>
          </a:prstGeom>
        </p:spPr>
      </p:pic>
      <p:pic>
        <p:nvPicPr>
          <p:cNvPr id="9" name="Picture 3" descr="E:\Recursos\Logos\Logo UCM 2012\Marca UCM Alternativa logo blanc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60" y="164637"/>
            <a:ext cx="1920213" cy="4946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9829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577" b="0" i="0">
                <a:solidFill>
                  <a:schemeClr val="tx1"/>
                </a:solidFill>
                <a:latin typeface="Garamond"/>
                <a:cs typeface="Garamond"/>
              </a:defRPr>
            </a:lvl1pPr>
          </a:lstStyle>
          <a:p>
            <a:pPr marL="16279"/>
            <a:fld id="{81D60167-4931-47E6-BA6A-407CBD079E47}" type="slidenum">
              <a:rPr lang="es-ES" spc="-4" smtClean="0"/>
              <a:pPr marL="16279"/>
              <a:t>‹Nº›</a:t>
            </a:fld>
            <a:endParaRPr lang="es-ES" spc="-4" dirty="0"/>
          </a:p>
        </p:txBody>
      </p:sp>
    </p:spTree>
    <p:extLst>
      <p:ext uri="{BB962C8B-B14F-4D97-AF65-F5344CB8AC3E}">
        <p14:creationId xmlns:p14="http://schemas.microsoft.com/office/powerpoint/2010/main" val="2330561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06DB-ACA7-4335-8EF6-E4B6E8D78FBC}" type="datetimeFigureOut">
              <a:rPr lang="es-ES" smtClean="0"/>
              <a:t>13/05/2026</a:t>
            </a:fld>
            <a:endParaRPr lang="es-E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A1C4-BAF8-4A4F-A171-89E7BDE8B2F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1049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06DB-ACA7-4335-8EF6-E4B6E8D78FBC}" type="datetimeFigureOut">
              <a:rPr lang="es-ES" smtClean="0"/>
              <a:t>13/05/2026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A1C4-BAF8-4A4F-A171-89E7BDE8B2F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086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06DB-ACA7-4335-8EF6-E4B6E8D78FBC}" type="datetimeFigureOut">
              <a:rPr lang="es-ES" smtClean="0"/>
              <a:t>13/05/2026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A1C4-BAF8-4A4F-A171-89E7BDE8B2F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13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7996767" y="63087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Svitlana Kovtun</a:t>
            </a:r>
          </a:p>
          <a:p>
            <a:pPr>
              <a:defRPr/>
            </a:pPr>
            <a:r>
              <a:rPr lang="es-ES"/>
              <a:t>Elena Jiménez Herranz</a:t>
            </a:r>
          </a:p>
        </p:txBody>
      </p:sp>
    </p:spTree>
    <p:extLst>
      <p:ext uri="{BB962C8B-B14F-4D97-AF65-F5344CB8AC3E}">
        <p14:creationId xmlns:p14="http://schemas.microsoft.com/office/powerpoint/2010/main" val="2707029677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807C5-AFC2-476E-805C-8801FB65439E}" type="datetimeFigureOut">
              <a:rPr lang="en-US" smtClean="0"/>
              <a:pPr>
                <a:defRPr/>
              </a:pPr>
              <a:t>5/13/2026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A06901-0D08-4995-9663-CCE844437617}" type="slidenum">
              <a:rPr lang="en-US" altLang="es-ES" smtClean="0"/>
              <a:pPr>
                <a:defRPr/>
              </a:pPr>
              <a:t>‹Nº›</a:t>
            </a:fld>
            <a:endParaRPr lang="en-US" altLang="es-ES">
              <a:solidFill>
                <a:srgbClr val="307F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5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seño personaliza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EC5A16FE-AC51-B591-4776-ACE7E350BB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9982" y="1155404"/>
            <a:ext cx="6613451" cy="3191098"/>
          </a:xfrm>
          <a:prstGeom prst="rect">
            <a:avLst/>
          </a:prstGeom>
        </p:spPr>
        <p:txBody>
          <a:bodyPr anchor="b"/>
          <a:lstStyle>
            <a:lvl1pPr algn="l">
              <a:defRPr sz="6000" b="1">
                <a:solidFill>
                  <a:schemeClr val="tx1"/>
                </a:solidFill>
                <a:latin typeface="AvantGarde Md BT" panose="020B0602020202020204" pitchFamily="34" charset="0"/>
              </a:defRPr>
            </a:lvl1pPr>
          </a:lstStyle>
          <a:p>
            <a:r>
              <a:rPr lang="es-ES" dirty="0"/>
              <a:t>HAGA CLIC PARA AGREGAR TÍTULO</a:t>
            </a:r>
          </a:p>
        </p:txBody>
      </p:sp>
      <p:sp>
        <p:nvSpPr>
          <p:cNvPr id="3" name="Marcador de texto 3">
            <a:extLst>
              <a:ext uri="{FF2B5EF4-FFF2-40B4-BE49-F238E27FC236}">
                <a16:creationId xmlns:a16="http://schemas.microsoft.com/office/drawing/2014/main" id="{8D45D799-B702-6F4D-36C8-F34FB5F0190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59981" y="4394309"/>
            <a:ext cx="8293396" cy="125512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latin typeface="+mn-lt"/>
              </a:defRPr>
            </a:lvl2pPr>
            <a:lvl3pPr marL="914400" indent="0">
              <a:buNone/>
              <a:defRPr sz="1400">
                <a:latin typeface="+mn-lt"/>
              </a:defRPr>
            </a:lvl3pPr>
            <a:lvl4pPr marL="1371600" indent="0">
              <a:buNone/>
              <a:defRPr sz="1200">
                <a:latin typeface="+mn-lt"/>
              </a:defRPr>
            </a:lvl4pPr>
            <a:lvl5pPr marL="1828800" indent="0">
              <a:buNone/>
              <a:defRPr sz="1200">
                <a:latin typeface="+mn-lt"/>
              </a:defRPr>
            </a:lvl5pPr>
          </a:lstStyle>
          <a:p>
            <a:pPr lvl="0"/>
            <a:r>
              <a:rPr lang="es-ES" dirty="0"/>
              <a:t>Haga clic agregar subtítulo</a:t>
            </a:r>
          </a:p>
        </p:txBody>
      </p:sp>
    </p:spTree>
    <p:extLst>
      <p:ext uri="{BB962C8B-B14F-4D97-AF65-F5344CB8AC3E}">
        <p14:creationId xmlns:p14="http://schemas.microsoft.com/office/powerpoint/2010/main" val="1615299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8FDC97-84BD-46AE-4801-11AC067586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7460" y="1505134"/>
            <a:ext cx="7733414" cy="2387600"/>
          </a:xfrm>
          <a:prstGeom prst="rect">
            <a:avLst/>
          </a:prstGeom>
        </p:spPr>
        <p:txBody>
          <a:bodyPr anchor="b"/>
          <a:lstStyle>
            <a:lvl1pPr algn="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13D8C8-A392-1F26-BF71-9D0D003BD4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6874" y="3984809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" name="Marcador de texto 2">
            <a:extLst>
              <a:ext uri="{FF2B5EF4-FFF2-40B4-BE49-F238E27FC236}">
                <a16:creationId xmlns:a16="http://schemas.microsoft.com/office/drawing/2014/main" id="{9B87D353-F36E-F16F-792D-54BE8C869C97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152400" y="6338265"/>
            <a:ext cx="2743200" cy="360000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fld id="{34FFA5E6-D761-43E4-BC49-C41890FC7F58}" type="datetime4">
              <a:rPr lang="es-ES" smtClean="0"/>
              <a:t>20 de septiembre de 2023</a:t>
            </a:fld>
            <a:endParaRPr lang="es-ES" dirty="0"/>
          </a:p>
        </p:txBody>
      </p:sp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6105EA9D-3983-9BAD-B18F-FA135E96615E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497740" y="6338265"/>
            <a:ext cx="942754" cy="360000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fld id="{AB2112D8-C2A3-438D-B4AA-CC7D043FACED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9" name="Marcador de texto 2">
            <a:extLst>
              <a:ext uri="{FF2B5EF4-FFF2-40B4-BE49-F238E27FC236}">
                <a16:creationId xmlns:a16="http://schemas.microsoft.com/office/drawing/2014/main" id="{284E60B7-1C3B-1BC7-7E9B-B1FABD6D79F4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3107217" y="6338265"/>
            <a:ext cx="5179090" cy="360000"/>
          </a:xfrm>
          <a:prstGeom prst="rect">
            <a:avLst/>
          </a:prstGeom>
        </p:spPr>
        <p:txBody>
          <a:bodyPr anchor="b" anchorCtr="0"/>
          <a:lstStyle>
            <a:lvl1pPr marL="0" indent="0">
              <a:buNone/>
              <a:defRPr sz="1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Pie de página</a:t>
            </a:r>
          </a:p>
        </p:txBody>
      </p:sp>
    </p:spTree>
    <p:extLst>
      <p:ext uri="{BB962C8B-B14F-4D97-AF65-F5344CB8AC3E}">
        <p14:creationId xmlns:p14="http://schemas.microsoft.com/office/powerpoint/2010/main" val="2821512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20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4CAF50-E836-4D37-200C-A50FD43387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843" y="2432649"/>
            <a:ext cx="11978314" cy="625024"/>
          </a:xfrm>
        </p:spPr>
        <p:txBody>
          <a:bodyPr/>
          <a:lstStyle/>
          <a:p>
            <a:pPr algn="ctr"/>
            <a:r>
              <a:rPr lang="es-ES" sz="2800" b="0" dirty="0"/>
              <a:t>TÍTULO</a:t>
            </a:r>
            <a:endParaRPr lang="es-ES" b="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1A4F79-01EC-9C7D-AFDA-5FE32B66E57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949302" y="5231072"/>
            <a:ext cx="8293396" cy="1626928"/>
          </a:xfrm>
        </p:spPr>
        <p:txBody>
          <a:bodyPr/>
          <a:lstStyle/>
          <a:p>
            <a:pPr algn="ctr"/>
            <a:r>
              <a:rPr lang="es-E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Facultad de Enfermería, Fisioterapia y Podología</a:t>
            </a:r>
          </a:p>
          <a:p>
            <a:pPr algn="ctr"/>
            <a:r>
              <a:rPr lang="es-E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Estudiante: </a:t>
            </a:r>
          </a:p>
          <a:p>
            <a:pPr algn="ctr"/>
            <a:r>
              <a:rPr lang="es-E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Tutor: </a:t>
            </a:r>
          </a:p>
          <a:p>
            <a:pPr algn="ctr"/>
            <a:r>
              <a:rPr lang="es-E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Grado en </a:t>
            </a:r>
          </a:p>
          <a:p>
            <a:endParaRPr lang="es-ES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3C873D-FC73-8D4E-5D0B-5F7066127C8C}"/>
              </a:ext>
            </a:extLst>
          </p:cNvPr>
          <p:cNvSpPr txBox="1"/>
          <p:nvPr/>
        </p:nvSpPr>
        <p:spPr>
          <a:xfrm>
            <a:off x="4418163" y="4472405"/>
            <a:ext cx="3355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TRABAJO FIN DE GRADO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4256920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" b="1" dirty="0"/>
          </a:p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809030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0D97A-B693-90E1-382E-0CDFF0163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>
            <a:extLst>
              <a:ext uri="{FF2B5EF4-FFF2-40B4-BE49-F238E27FC236}">
                <a16:creationId xmlns:a16="http://schemas.microsoft.com/office/drawing/2014/main" id="{FB7FC458-BA6D-E622-F9A1-01AAD7A8E4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" b="1" dirty="0"/>
          </a:p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794764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18</Words>
  <Application>Microsoft Office PowerPoint</Application>
  <PresentationFormat>Panorámica</PresentationFormat>
  <Paragraphs>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AvantGarde Md BT</vt:lpstr>
      <vt:lpstr>Calibri</vt:lpstr>
      <vt:lpstr>Garamond</vt:lpstr>
      <vt:lpstr>Times New Roman</vt:lpstr>
      <vt:lpstr>Tema de Office</vt:lpstr>
      <vt:lpstr>TÍTULO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TENS Transcutaneous Nerve Electrical Stimulation</dc:title>
  <dc:creator>Departamento RRF</dc:creator>
  <cp:lastModifiedBy>PABLO GARCIA FERNANDEZ</cp:lastModifiedBy>
  <cp:revision>223</cp:revision>
  <dcterms:created xsi:type="dcterms:W3CDTF">2020-10-25T10:07:19Z</dcterms:created>
  <dcterms:modified xsi:type="dcterms:W3CDTF">2026-05-13T10:41:44Z</dcterms:modified>
</cp:coreProperties>
</file>